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677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823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422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835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451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310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023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518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316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81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932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A6D4-0042-4F9F-BBEA-63AAAC9B615C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CF399-C429-48DD-AB63-4992D801F7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124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283790" y="98072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/>
              <a:t>Мои самые сильные впечатления </a:t>
            </a:r>
            <a:endParaRPr lang="de-AT" sz="2800" b="1" dirty="0" smtClean="0"/>
          </a:p>
          <a:p>
            <a:pPr algn="ctr"/>
            <a:r>
              <a:rPr lang="ru-RU" sz="2800" b="1" dirty="0" smtClean="0"/>
              <a:t>от поездки в Россию</a:t>
            </a:r>
            <a:endParaRPr lang="de-AT" sz="2800" b="1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89" y="116632"/>
            <a:ext cx="3708325" cy="247342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140968"/>
            <a:ext cx="5148064" cy="343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43346"/>
            <a:ext cx="8229600" cy="5682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Мне </a:t>
            </a:r>
            <a:r>
              <a:rPr lang="ru-RU" sz="2200" dirty="0"/>
              <a:t>бросилось в глаза, что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Я заметил, что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Замечательные концерты даются </a:t>
            </a:r>
            <a:r>
              <a:rPr lang="de-AT" sz="2200" dirty="0" smtClean="0"/>
              <a:t/>
            </a:r>
            <a:br>
              <a:rPr lang="de-AT" sz="2200" dirty="0" smtClean="0"/>
            </a:br>
            <a:r>
              <a:rPr lang="ru-RU" sz="2200" dirty="0" smtClean="0"/>
              <a:t>в </a:t>
            </a:r>
            <a:r>
              <a:rPr lang="ru-RU" sz="2200" dirty="0"/>
              <a:t>концертных залах.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Удивительно было, что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Меня удивило, что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Меня удивили большие здания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Поразительно было, что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Там есть поразительно красивые рестораны 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Потрясающие спектакли 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Великолепно выглядел ансамбль Коломенского дворца.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Шикарные машины стояли на улицах.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Мы гуляли по сказочно красивым паркам.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На меня произвело большое впечатление, что</a:t>
            </a:r>
            <a:endParaRPr lang="de-AT" sz="22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745" y="476672"/>
            <a:ext cx="2632469" cy="350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8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864" y="1922646"/>
            <a:ext cx="8229600" cy="5682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/>
              <a:t>Намного больше, чем в Вене…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Все люди…</a:t>
            </a:r>
            <a:endParaRPr lang="de-AT" sz="2200" dirty="0"/>
          </a:p>
          <a:p>
            <a:pPr marL="0" indent="0">
              <a:buNone/>
            </a:pPr>
            <a:r>
              <a:rPr lang="ru-RU" sz="2200" dirty="0" smtClean="0"/>
              <a:t>Таланты </a:t>
            </a:r>
            <a:r>
              <a:rPr lang="ru-RU" sz="2200" dirty="0"/>
              <a:t>певцов в театре оперы на меня произвели большое впечатление</a:t>
            </a:r>
            <a:r>
              <a:rPr lang="ru-RU" sz="2200" dirty="0" smtClean="0"/>
              <a:t>. </a:t>
            </a:r>
            <a:endParaRPr lang="de-AT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200" dirty="0"/>
              <a:t>Что произвело на тебя наибольшее впечатление во время твоего пребывания в Москве? Храм Христа Спасителя является одним из самых красивых.</a:t>
            </a:r>
            <a:endParaRPr lang="de-AT" sz="2200" dirty="0"/>
          </a:p>
          <a:p>
            <a:pPr marL="0" indent="0">
              <a:buNone/>
            </a:pPr>
            <a:r>
              <a:rPr lang="ru-RU" sz="2200" dirty="0" smtClean="0"/>
              <a:t>Больше </a:t>
            </a:r>
            <a:r>
              <a:rPr lang="ru-RU" sz="2200" dirty="0"/>
              <a:t>всего мне понравился монастырь в Сергиевом Посаде.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Больше всего меня заинтересовал музей биологии</a:t>
            </a:r>
            <a:endParaRPr lang="de-AT" sz="2200" dirty="0"/>
          </a:p>
          <a:p>
            <a:pPr marL="0" indent="0">
              <a:buNone/>
            </a:pPr>
            <a:endParaRPr lang="de-AT" sz="22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38683"/>
            <a:ext cx="3494940" cy="257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8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3140968"/>
            <a:ext cx="8229600" cy="5682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Талант </a:t>
            </a:r>
            <a:r>
              <a:rPr lang="ru-RU" sz="2200" dirty="0"/>
              <a:t>певцов в театре оперы на меня </a:t>
            </a:r>
            <a:r>
              <a:rPr lang="ru-RU" sz="2200" dirty="0" smtClean="0"/>
              <a:t>произвел </a:t>
            </a:r>
            <a:r>
              <a:rPr lang="ru-RU" sz="2200" dirty="0"/>
              <a:t>большое впечатление.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Что произвело на тебя наибольшее впечатление во время твоего пребывания в Москве? Храм Христа Спасителя является одним из самых красивых.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Намного больше, чем в Вене…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Все люди…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Больше всего мне понравился монастырь в Сергиевом Посаде.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Больше всего меня заинтересовал музей биологии</a:t>
            </a:r>
            <a:endParaRPr lang="de-AT" sz="2200" dirty="0"/>
          </a:p>
          <a:p>
            <a:pPr marL="0" indent="0">
              <a:buNone/>
            </a:pPr>
            <a:endParaRPr lang="de-AT" sz="22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-26252"/>
            <a:ext cx="5211544" cy="293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5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8376" y="2852936"/>
            <a:ext cx="8229600" cy="5682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Я познакомился с </a:t>
            </a:r>
            <a:r>
              <a:rPr lang="ru-RU" sz="2400" dirty="0" smtClean="0"/>
              <a:t>приятными </a:t>
            </a:r>
            <a:r>
              <a:rPr lang="ru-RU" sz="2400" dirty="0"/>
              <a:t>людьми</a:t>
            </a:r>
            <a:endParaRPr lang="de-AT" sz="2400" dirty="0"/>
          </a:p>
          <a:p>
            <a:pPr marL="0" indent="0">
              <a:buNone/>
            </a:pPr>
            <a:r>
              <a:rPr lang="ru-RU" sz="2400" dirty="0"/>
              <a:t>Улицы </a:t>
            </a:r>
            <a:r>
              <a:rPr lang="ru-RU" sz="2400" dirty="0" smtClean="0"/>
              <a:t>не похожи </a:t>
            </a:r>
            <a:r>
              <a:rPr lang="ru-RU" sz="2400" dirty="0"/>
              <a:t>на улицы в Вене</a:t>
            </a:r>
            <a:endParaRPr lang="de-AT" sz="2400" dirty="0"/>
          </a:p>
          <a:p>
            <a:pPr marL="0" indent="0">
              <a:buNone/>
            </a:pPr>
            <a:r>
              <a:rPr lang="ru-RU" sz="2400" dirty="0"/>
              <a:t>Вся Москва...</a:t>
            </a:r>
            <a:endParaRPr lang="de-AT" sz="2400" dirty="0"/>
          </a:p>
          <a:p>
            <a:pPr marL="0" indent="0">
              <a:buNone/>
            </a:pPr>
            <a:r>
              <a:rPr lang="ru-RU" sz="2400" dirty="0"/>
              <a:t>Смотреть за + 5</a:t>
            </a:r>
            <a:endParaRPr lang="de-AT" sz="2400" dirty="0"/>
          </a:p>
          <a:p>
            <a:pPr marL="0" indent="0">
              <a:buNone/>
            </a:pPr>
            <a:r>
              <a:rPr lang="ru-RU" sz="2400" dirty="0"/>
              <a:t>Гордятся своей страной</a:t>
            </a:r>
            <a:endParaRPr lang="de-AT" sz="2400" dirty="0"/>
          </a:p>
          <a:p>
            <a:pPr marL="0" indent="0">
              <a:buNone/>
            </a:pPr>
            <a:r>
              <a:rPr lang="ru-RU" sz="2400" dirty="0"/>
              <a:t>Чище, чем в Вене</a:t>
            </a:r>
            <a:endParaRPr lang="de-AT" sz="2400" dirty="0"/>
          </a:p>
          <a:p>
            <a:pPr marL="0" indent="0">
              <a:buNone/>
            </a:pPr>
            <a:r>
              <a:rPr lang="ru-RU" sz="2400" dirty="0"/>
              <a:t>Семьи принимали нас гостеприимно.</a:t>
            </a:r>
            <a:endParaRPr lang="de-AT" sz="2400" dirty="0"/>
          </a:p>
          <a:p>
            <a:pPr marL="0" indent="0">
              <a:buNone/>
            </a:pPr>
            <a:endParaRPr lang="de-AT" sz="22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-387424"/>
            <a:ext cx="4283968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5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16632"/>
            <a:ext cx="822960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/>
              <a:t>Как вариант</a:t>
            </a:r>
            <a:r>
              <a:rPr lang="ru-RU" sz="2200" b="1" dirty="0" smtClean="0"/>
              <a:t>:</a:t>
            </a:r>
            <a:r>
              <a:rPr lang="de-AT" sz="2200" dirty="0"/>
              <a:t> </a:t>
            </a:r>
          </a:p>
          <a:p>
            <a:pPr marL="0" indent="0">
              <a:buNone/>
            </a:pPr>
            <a:r>
              <a:rPr lang="ru-RU" sz="2200" dirty="0"/>
              <a:t>Мои самые сильные/яркие впечатления от посещения России: 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Замечательные концерты даются (проходят) в концертных залах.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Потрясающие спектакли (эмоциональная игра актеров, великолепные декорации)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Я заметил (отметил, обратил внимание на то), что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Меня (приятно) удивило (поразило), что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Поразительно (ошеломляюще) было, что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Было потрясающе (+возможна лексика из других стилей: было классно, здорово, супер), что…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Там есть поразительно красивые рестораны (роскошные интерьеры, великолепная кухня)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Находиться под впечатлением от…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Я буду часто вспоминать, как мы…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Я буду помнить</a:t>
            </a:r>
            <a:r>
              <a:rPr lang="ru-RU" sz="2200" dirty="0" smtClean="0"/>
              <a:t>…</a:t>
            </a:r>
            <a:r>
              <a:rPr lang="de-AT" sz="2200" dirty="0" smtClean="0"/>
              <a:t>  </a:t>
            </a:r>
            <a:r>
              <a:rPr lang="ru-RU" sz="2200" dirty="0" smtClean="0"/>
              <a:t>Я </a:t>
            </a:r>
            <a:r>
              <a:rPr lang="ru-RU" sz="2200" dirty="0"/>
              <a:t>не забуду</a:t>
            </a:r>
            <a:r>
              <a:rPr lang="ru-RU" sz="2200" dirty="0" smtClean="0"/>
              <a:t>…</a:t>
            </a:r>
            <a:endParaRPr lang="de-AT" sz="2200" dirty="0" smtClean="0"/>
          </a:p>
          <a:p>
            <a:pPr marL="0" indent="0">
              <a:buNone/>
            </a:pPr>
            <a:r>
              <a:rPr lang="ru-RU" sz="2200" dirty="0"/>
              <a:t>Я был поражен талантом оперных певцов. Меня поразил высокий уровень оперного искусства.</a:t>
            </a:r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40138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/>
              <a:t>Как вариант</a:t>
            </a:r>
            <a:r>
              <a:rPr lang="ru-RU" sz="2200" b="1" dirty="0" smtClean="0"/>
              <a:t>:</a:t>
            </a:r>
            <a:r>
              <a:rPr lang="de-AT" sz="2200" dirty="0"/>
              <a:t> </a:t>
            </a:r>
          </a:p>
          <a:p>
            <a:pPr marL="0" indent="0">
              <a:buNone/>
            </a:pPr>
            <a:r>
              <a:rPr lang="ru-RU" sz="2200" dirty="0" smtClean="0"/>
              <a:t>Я </a:t>
            </a:r>
            <a:r>
              <a:rPr lang="ru-RU" sz="2200" dirty="0"/>
              <a:t>расскажу всем о том, как …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Другой </a:t>
            </a:r>
            <a:r>
              <a:rPr lang="ru-RU" sz="2200" dirty="0" smtClean="0"/>
              <a:t>колорит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Особая атмосфера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Мне было интересно в …, потому что…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Мне запомнилось путешествие в …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Своеобразная (особая) архитектура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В архитектуре отражается дух народа (дух времени)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Другой воздух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Деревья выглядят по-другому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Другой климат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Климат накладывает отпечаток на характер людей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Я узнал много новых слов, например: ………….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Мой уровень владения русским языком повысился, теперь я могу...</a:t>
            </a:r>
            <a:endParaRPr lang="de-AT" sz="2200" dirty="0"/>
          </a:p>
          <a:p>
            <a:pPr marL="0" indent="0">
              <a:buNone/>
            </a:pPr>
            <a:r>
              <a:rPr lang="ru-RU" sz="2200" dirty="0"/>
              <a:t>Я познакомился с сильными/интересными личностями</a:t>
            </a:r>
            <a:endParaRPr lang="de-AT" sz="2200" dirty="0"/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131836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Bildschirmpräsentation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P.Sebastian</dc:creator>
  <cp:lastModifiedBy>P.Sebastian</cp:lastModifiedBy>
  <cp:revision>8</cp:revision>
  <dcterms:created xsi:type="dcterms:W3CDTF">2015-10-19T05:57:19Z</dcterms:created>
  <dcterms:modified xsi:type="dcterms:W3CDTF">2015-10-24T18:54:43Z</dcterms:modified>
</cp:coreProperties>
</file>